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4201"/>
    <a:srgbClr val="A30302"/>
    <a:srgbClr val="BB6D19"/>
    <a:srgbClr val="B40A08"/>
    <a:srgbClr val="F77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3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BA88145-2041-4BF7-B0AD-1A3FABBCA3E8}"/>
              </a:ext>
            </a:extLst>
          </p:cNvPr>
          <p:cNvSpPr txBox="1"/>
          <p:nvPr/>
        </p:nvSpPr>
        <p:spPr>
          <a:xfrm>
            <a:off x="477299" y="313812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Bebas Neue Bold" panose="020B0606020202050201" pitchFamily="34" charset="-52"/>
              </a:rPr>
              <a:t>Макроэкономическая стабилизация и развитие экономики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CB6C22E-D193-4EAA-BD3F-A5B081383260}"/>
              </a:ext>
            </a:extLst>
          </p:cNvPr>
          <p:cNvSpPr txBox="1"/>
          <p:nvPr/>
        </p:nvSpPr>
        <p:spPr>
          <a:xfrm>
            <a:off x="477298" y="1940044"/>
            <a:ext cx="1938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krobat Light" panose="00000500000000000000" pitchFamily="50" charset="-52"/>
              </a:rPr>
              <a:t>Иванов Иван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B717FAD-74AC-46C1-B20F-AC560B753DB9}"/>
              </a:ext>
            </a:extLst>
          </p:cNvPr>
          <p:cNvSpPr txBox="1"/>
          <p:nvPr/>
        </p:nvSpPr>
        <p:spPr>
          <a:xfrm>
            <a:off x="395536" y="3933056"/>
            <a:ext cx="3633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Bebas Neue Bold" panose="020B0606020202050201" pitchFamily="34" charset="-52"/>
              </a:rPr>
              <a:t>XV</a:t>
            </a:r>
            <a:r>
              <a:rPr lang="en-US" sz="2400" dirty="0" smtClean="0">
                <a:latin typeface="Bebas Neue Bold" panose="020B0606020202050201" pitchFamily="34" charset="-52"/>
              </a:rPr>
              <a:t>III</a:t>
            </a:r>
            <a:r>
              <a:rPr lang="ru-RU" sz="2400" dirty="0" smtClean="0">
                <a:latin typeface="Bebas Neue Bold" panose="020B0606020202050201" pitchFamily="34" charset="-52"/>
              </a:rPr>
              <a:t> </a:t>
            </a:r>
            <a:r>
              <a:rPr lang="ru-RU" sz="2400" dirty="0">
                <a:latin typeface="Bebas Neue Bold" panose="020B0606020202050201" pitchFamily="34" charset="-52"/>
              </a:rPr>
              <a:t>Осенняя конференция молодых ученых  в новосибирском Академгородке:</a:t>
            </a:r>
          </a:p>
          <a:p>
            <a:r>
              <a:rPr lang="ru-RU" sz="2400" dirty="0">
                <a:latin typeface="Akrobat Light" panose="00000500000000000000" pitchFamily="50" charset="-52"/>
              </a:rPr>
              <a:t>«Актуальные вопросы экономики и социологии»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BA884330-A495-4B1B-9D38-A43B9CCD1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925960"/>
            <a:ext cx="4932040" cy="493204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43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20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24F19DF-9E79-47B5-8A64-C0D7906B1C4B}"/>
              </a:ext>
            </a:extLst>
          </p:cNvPr>
          <p:cNvSpPr txBox="1"/>
          <p:nvPr/>
        </p:nvSpPr>
        <p:spPr>
          <a:xfrm>
            <a:off x="601003" y="268185"/>
            <a:ext cx="3768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Bebas Neue Bold" panose="020B0606020202050201" pitchFamily="34" charset="-52"/>
              </a:rPr>
              <a:t>Заголовок – </a:t>
            </a:r>
            <a:r>
              <a:rPr lang="en-US" sz="2800" dirty="0" err="1">
                <a:latin typeface="Bebas Neue Bold" panose="020B0606020202050201" pitchFamily="34" charset="-52"/>
              </a:rPr>
              <a:t>Bebas</a:t>
            </a:r>
            <a:r>
              <a:rPr lang="en-US" sz="2800" dirty="0">
                <a:latin typeface="Bebas Neue Bold" panose="020B0606020202050201" pitchFamily="34" charset="-52"/>
              </a:rPr>
              <a:t> Neue Bold </a:t>
            </a:r>
            <a:endParaRPr lang="ru-RU" sz="2800" dirty="0">
              <a:latin typeface="Bebas Neue Bold" panose="020B0606020202050201" pitchFamily="34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0DCC64A-7F63-46D2-B484-643E38394770}"/>
              </a:ext>
            </a:extLst>
          </p:cNvPr>
          <p:cNvSpPr txBox="1"/>
          <p:nvPr/>
        </p:nvSpPr>
        <p:spPr>
          <a:xfrm>
            <a:off x="603862" y="1052736"/>
            <a:ext cx="8291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krobat Light" panose="00000500000000000000" pitchFamily="50" charset="-52"/>
              </a:rPr>
              <a:t>Основной текст - </a:t>
            </a:r>
            <a:r>
              <a:rPr lang="en-US" dirty="0" err="1">
                <a:latin typeface="Akrobat Light" panose="00000500000000000000" pitchFamily="50" charset="-52"/>
              </a:rPr>
              <a:t>Akrobat</a:t>
            </a:r>
            <a:r>
              <a:rPr lang="en-US" dirty="0">
                <a:latin typeface="Akrobat Light" panose="00000500000000000000" pitchFamily="50" charset="-52"/>
              </a:rPr>
              <a:t> Light</a:t>
            </a:r>
            <a:endParaRPr lang="ru-RU" dirty="0">
              <a:latin typeface="Akrobat Light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846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6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61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09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56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3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850ED47-400F-4ABA-A6E2-B60B4C7AD8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38780"/>
            <a:ext cx="576064" cy="5796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D5B19CCF-8F93-4341-B148-DC1F78118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01117"/>
            <a:ext cx="946086" cy="65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74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34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Карл</dc:creator>
  <cp:lastModifiedBy>User</cp:lastModifiedBy>
  <cp:revision>11</cp:revision>
  <dcterms:created xsi:type="dcterms:W3CDTF">2019-10-09T06:16:44Z</dcterms:created>
  <dcterms:modified xsi:type="dcterms:W3CDTF">2022-10-07T07:14:23Z</dcterms:modified>
</cp:coreProperties>
</file>